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TH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0"/>
    <p:restoredTop sz="94621"/>
  </p:normalViewPr>
  <p:slideViewPr>
    <p:cSldViewPr snapToGrid="0">
      <p:cViewPr varScale="1">
        <p:scale>
          <a:sx n="63" d="100"/>
          <a:sy n="63" d="100"/>
        </p:scale>
        <p:origin x="56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B4F98A-09B4-29F9-5CDF-3F873078D2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4CF5B6F-7323-9DA7-5ED9-CBE222E96AB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B7FA3-5025-4F01-15EE-7FDA42FF2B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A20D08-3B1C-66B7-0ACD-A237A955D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B1D072-FE9D-9EF8-EF05-13C9AB15F7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0764608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68D0A4-8BAE-56C7-61AB-2C2F302B18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BE05635-A8A3-8597-38A3-4D2E0C38AA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CAF6930-B868-6F4D-8EC8-A34688D9C3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C5807AA-DA9D-F654-63D8-4BE8D889B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5C9A5BC-A1BF-9C71-9FE9-77E30DB6A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6268062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82CB775-53C4-81A5-57ED-9B520D28181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78B613C-6AC4-F352-31B8-9C110E5BA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1A3132-EAB5-B584-8309-E7E3C425D7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082F25-B4A8-54E9-22AF-98AAA1A93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E86B59-64EE-00F5-94F6-C775FC9056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0525262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1025D5-FBE1-7FAA-2D89-11D4E79248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3049F-12DD-67F2-B885-37135ECD4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67074BC-08A7-6413-AA76-5B94DE11E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D17BDC-B9ED-AD6C-65DC-4BCF43C00F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58C5BF9-394D-92D4-C95C-C2AAE42004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1575873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13AECF-6105-1F88-F4B4-1907B6ADF7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5B3556-07DD-452D-02A4-A4970D450E9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7566645-8050-2B07-EC15-8E5D26CADB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8A93D1-1DB3-971D-79C1-8810B39AE2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912C5C-0A9F-6693-4E74-297F00506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2379597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BF23DD-AED7-D9B9-1C41-AC38B35CA0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B7E8EC-568D-9CAC-9120-85C99DC1E45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A32652-DABF-238C-DDD5-F11D3F8748F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7A6840F-70F7-2FD2-6C64-D1F6D32957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21886B0-D608-D5A1-14B0-C9EFE0972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0E694E-232C-FF71-C39A-3E0DA29066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263012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5052E4-3127-F011-64E5-6D07E42C95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C828330-E03B-1B30-0E30-678EBF9B6C3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997763-873B-1F9F-BE77-9B52413C8F3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51D6B38-DB75-1BE9-9670-8C28312C1AA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9FC79B7-9F1B-EB47-C5D8-55F9088982B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C87A01C-260D-9812-1ED8-AC73C61193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8FD6EA6-04C1-9EA2-5BA6-6A2E3C5954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9BBA8FE-F2D6-34FD-9BAF-154DEA7ADC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6917880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CE80879-F2E8-760C-2AF4-59999D3453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CCF5187-3EFF-8D57-1195-5B681A78C5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1723F16-3AF4-DF43-5A99-E7B0ECCBA1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E8BC888-6D87-878E-5A11-088AE0EDCE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38148737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2A53A62-6F01-92E9-6430-8BCCAC49A0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561EB7-DD5B-5C37-5AE0-3012A6DD6D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A54386-F4E0-D3C8-4209-866682B94F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7674099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32F9A4-7B1D-850C-A9E6-952840610B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3B758E-D638-74BB-E9A3-04D69F1D05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88AAD8A-BB4C-37D9-B728-06E84E399B3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D2AF44F-3F8C-2CD0-568E-C7C9B52706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AFD35C-35CD-F6AF-7CE8-5E3AE4D7E6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76AA2CF-A459-8FAA-709A-E55A65805B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1729523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A0FD8A-0A8D-F2A3-FD20-8AFCE8C07A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6E67658-6834-D20F-C419-3A07E1D0719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TH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48152A-1FEA-0E82-4C6C-123FD63A8D6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AD32AE4-1753-F6F7-BC7C-970DDC3F86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1DF2F9F-2B12-674C-038D-B017427071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TH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09B160-E5D1-9715-1B16-F02846D087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98717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4E2C4D4-09FA-FF12-9663-5C3448A095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TH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9434FD-AC57-210A-8E43-49DFC59131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TH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B9CCB2-7C47-4379-F236-015B856F763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2DA4B1-944D-9F4C-8B99-134A559B4FC6}" type="datetimeFigureOut">
              <a:rPr lang="en-TH" smtClean="0"/>
              <a:t>08/20/2025</a:t>
            </a:fld>
            <a:endParaRPr lang="en-TH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68463-0F21-CE89-4C8C-4051768027A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TH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E440A-2015-1C59-BE26-5780B559B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EA02A7-912A-C14D-89A0-25D713FECB12}" type="slidenum">
              <a:rPr lang="en-TH" smtClean="0"/>
              <a:t>‹#›</a:t>
            </a:fld>
            <a:endParaRPr lang="en-TH"/>
          </a:p>
        </p:txBody>
      </p:sp>
    </p:spTree>
    <p:extLst>
      <p:ext uri="{BB962C8B-B14F-4D97-AF65-F5344CB8AC3E}">
        <p14:creationId xmlns:p14="http://schemas.microsoft.com/office/powerpoint/2010/main" val="42895199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TH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777E91-157F-A2C0-1220-D1BC3D9253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023257" y="607219"/>
            <a:ext cx="10145486" cy="2387600"/>
          </a:xfrm>
        </p:spPr>
        <p:txBody>
          <a:bodyPr>
            <a:noAutofit/>
          </a:bodyPr>
          <a:lstStyle/>
          <a:p>
            <a:b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b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ตัวอย่าง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-</a:t>
            </a:r>
            <a:b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ชื่อโครงการ</a:t>
            </a:r>
            <a:br>
              <a:rPr lang="th-TH" sz="3600" dirty="0">
                <a:latin typeface="TH SarabunPSK" panose="020B0500040200020003" pitchFamily="34" charset="-34"/>
                <a:cs typeface="TH SarabunPSK" panose="020B0500040200020003" pitchFamily="34" charset="-34"/>
              </a:rPr>
            </a:b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โครงการพัฒนา </a:t>
            </a:r>
            <a:r>
              <a:rPr lang="en-US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Application </a:t>
            </a:r>
            <a:r>
              <a:rPr lang="th-TH" sz="36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แจ้งเตือนการรายงานการพัฒนาทักษะประจำปี บุคลากรมหาวิทยาลัยพะเยา</a:t>
            </a:r>
            <a:endParaRPr lang="en-TH" sz="36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7560731-1646-85E9-645B-AA86C8EFC92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196046" y="3429000"/>
            <a:ext cx="5582194" cy="1655762"/>
          </a:xfrm>
        </p:spPr>
        <p:txBody>
          <a:bodyPr>
            <a:noAutofit/>
          </a:bodyPr>
          <a:lstStyle/>
          <a:p>
            <a:pPr algn="l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หัวหน้าโครงการ </a:t>
            </a:r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นาย</a:t>
            </a:r>
            <a:r>
              <a:rPr lang="th-TH" sz="3200" dirty="0" err="1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ชวญ</a:t>
            </a:r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ม่วนตอนเมา</a:t>
            </a:r>
          </a:p>
          <a:p>
            <a:pPr algn="l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ผู้วิจัยร่วม (ถ้ามี) </a:t>
            </a:r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นางสาวสุข สมใจ</a:t>
            </a:r>
            <a:endParaRPr lang="en-US" sz="32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l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ที่ปรึกษาโครงการ </a:t>
            </a:r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อาจารย์มาว ม่วนตอนชวน</a:t>
            </a:r>
            <a:endParaRPr lang="en-US" sz="32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algn="l"/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งบประมาณที่ได้รับการสนับสนุนฯ</a:t>
            </a:r>
            <a:r>
              <a:rPr lang="th-TH" sz="32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th-TH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</a:t>
            </a:r>
            <a:r>
              <a:rPr lang="en-US" sz="32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2,000 </a:t>
            </a:r>
            <a:r>
              <a:rPr lang="th-TH" sz="32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บาท</a:t>
            </a:r>
            <a:endParaRPr lang="en-TH" sz="32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050962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F423ED-06F4-91F1-64F6-B93AADA1E5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60070" y="717232"/>
            <a:ext cx="10515600" cy="1325563"/>
          </a:xfrm>
        </p:spPr>
        <p:txBody>
          <a:bodyPr>
            <a:normAutofit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วัตถุประสงค์ของโครงการ</a:t>
            </a:r>
            <a:endParaRPr lang="en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7D559E9-C50F-8A76-BE16-3D4F6849052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0121863"/>
              </p:ext>
            </p:extLst>
          </p:nvPr>
        </p:nvGraphicFramePr>
        <p:xfrm>
          <a:off x="948211" y="1944029"/>
          <a:ext cx="10295577" cy="2560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5425704">
                  <a:extLst>
                    <a:ext uri="{9D8B030D-6E8A-4147-A177-3AD203B41FA5}">
                      <a16:colId xmlns:a16="http://schemas.microsoft.com/office/drawing/2014/main" val="4041342661"/>
                    </a:ext>
                  </a:extLst>
                </a:gridCol>
                <a:gridCol w="4869873">
                  <a:extLst>
                    <a:ext uri="{9D8B030D-6E8A-4147-A177-3AD203B41FA5}">
                      <a16:colId xmlns:a16="http://schemas.microsoft.com/office/drawing/2014/main" val="280822486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วัตถุประสงค์</a:t>
                      </a:r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ผลการดำเนินงานตามวัตถุประสงค์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(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โดยย่อ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381537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1. 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เพื่อพัฒนา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Application 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แจ้งเตือนการรายงานการพัฒนาทักษะประจำปี บุคลากร </a:t>
                      </a:r>
                      <a:r>
                        <a:rPr lang="th-TH" sz="2400" dirty="0" err="1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พะเยา</a:t>
                      </a:r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ได้ </a:t>
                      </a:r>
                      <a:r>
                        <a:rPr lang="en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Application “UP training report”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560396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2. 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เพื่อทดสอบการใช้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Application 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แจ้งเตือนการรายงานการพัฒนาทักษะประจำปี บุคลากร </a:t>
                      </a:r>
                      <a:r>
                        <a:rPr lang="th-TH" sz="2400" dirty="0" err="1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ม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.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พะเยา</a:t>
                      </a:r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ทดสอบการใช้กับบุคลากร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100 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คน มีระดับความพึงพอใจ ในการใช้ </a:t>
                      </a:r>
                      <a:r>
                        <a:rPr lang="en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Application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 เท่ากับ 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4.57 (</a:t>
                      </a:r>
                      <a:r>
                        <a:rPr lang="th-TH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ดีมาก</a:t>
                      </a:r>
                      <a:r>
                        <a:rPr lang="en-US" sz="2400" dirty="0">
                          <a:solidFill>
                            <a:srgbClr val="FF0000"/>
                          </a:solidFill>
                          <a:latin typeface="TH SarabunPSK" panose="020B0500040200020003" pitchFamily="34" charset="-34"/>
                          <a:cs typeface="TH SarabunPSK" panose="020B0500040200020003" pitchFamily="34" charset="-34"/>
                        </a:rPr>
                        <a:t>)</a:t>
                      </a:r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1438132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TH" sz="2400" dirty="0">
                        <a:solidFill>
                          <a:srgbClr val="FF0000"/>
                        </a:solidFill>
                        <a:latin typeface="TH SarabunPSK" panose="020B0500040200020003" pitchFamily="34" charset="-34"/>
                        <a:cs typeface="TH SarabunPSK" panose="020B0500040200020003" pitchFamily="34" charset="-34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17342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0754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BD6D-00BF-C964-A943-E80D6764F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2782" y="669163"/>
            <a:ext cx="2889069" cy="1325563"/>
          </a:xfrm>
        </p:spPr>
        <p:txBody>
          <a:bodyPr>
            <a:normAutofit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ผลการวิจัยโดยสรุป</a:t>
            </a:r>
            <a:endParaRPr lang="en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E6037-3D8E-DB68-0BD8-E8A6AE243E4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2782" y="1767047"/>
            <a:ext cx="10515600" cy="4265035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Application “UP training report”</a:t>
            </a:r>
          </a:p>
          <a:p>
            <a:pPr lvl="1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วิธีการใช้</a:t>
            </a:r>
          </a:p>
          <a:p>
            <a:pPr lvl="2"/>
            <a:r>
              <a:rPr lang="en-US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...............................</a:t>
            </a:r>
            <a:endParaRPr lang="th-TH" sz="2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ข้อมูลที่ได้</a:t>
            </a:r>
            <a:endParaRPr lang="en-US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2"/>
            <a:r>
              <a:rPr lang="en-US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..............................</a:t>
            </a:r>
            <a:endParaRPr lang="th-TH" sz="2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/>
            <a:r>
              <a:rPr lang="th-TH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ผลการทดสอบการใช้ </a:t>
            </a:r>
            <a:r>
              <a:rPr lang="en-US" b="1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application</a:t>
            </a:r>
          </a:p>
          <a:p>
            <a:pPr lvl="2"/>
            <a:r>
              <a:rPr lang="en-US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..............................</a:t>
            </a:r>
            <a:endParaRPr lang="en-TH" sz="2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1835453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BD6D-00BF-C964-A943-E80D6764F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81037"/>
            <a:ext cx="5484223" cy="1325563"/>
          </a:xfrm>
        </p:spPr>
        <p:txBody>
          <a:bodyPr>
            <a:normAutofit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การใช้ประโยชน์ผลการวิจัยที่เกิดขึ้นแล้ว</a:t>
            </a:r>
            <a:endParaRPr lang="en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E6037-3D8E-DB68-0BD8-E8A6AE243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Application “UP training report” </a:t>
            </a:r>
            <a:r>
              <a:rPr lang="th-TH" sz="2400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ได้ทดสอบการใช้งานในหน่วยงานดังต่อไปนี้</a:t>
            </a:r>
            <a:endParaRPr lang="en-US" sz="2400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marL="457200" lvl="1" indent="0">
              <a:buNone/>
            </a:pPr>
            <a:r>
              <a:rPr lang="en-US" dirty="0">
                <a:latin typeface="TH SarabunPSK" panose="020B0500040200020003" pitchFamily="34" charset="-34"/>
                <a:cs typeface="TH SarabunPSK" panose="020B0500040200020003" pitchFamily="34" charset="-34"/>
              </a:rPr>
              <a:t>	</a:t>
            </a:r>
            <a:r>
              <a:rPr lang="en-US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1. 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2.</a:t>
            </a:r>
          </a:p>
          <a:p>
            <a:pPr marL="457200" lvl="1" indent="0">
              <a:buNone/>
            </a:pPr>
            <a:r>
              <a:rPr lang="en-US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	3. </a:t>
            </a:r>
            <a:endParaRPr lang="th-TH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  <a:p>
            <a:pPr lvl="1"/>
            <a:endParaRPr lang="en-US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365475483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FBD6D-00BF-C964-A943-E80D6764F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48303"/>
            <a:ext cx="10515600" cy="1325563"/>
          </a:xfrm>
        </p:spPr>
        <p:txBody>
          <a:bodyPr>
            <a:normAutofit/>
          </a:bodyPr>
          <a:lstStyle/>
          <a:p>
            <a:r>
              <a:rPr lang="th-TH" sz="3600" b="1" dirty="0">
                <a:latin typeface="TH SarabunPSK" panose="020B0500040200020003" pitchFamily="34" charset="-34"/>
                <a:cs typeface="TH SarabunPSK" panose="020B0500040200020003" pitchFamily="34" charset="-34"/>
              </a:rPr>
              <a:t>แนวทางการใช้ประโยชน์ผลการวิจัยที่เกิดขึ้นต่อไป</a:t>
            </a:r>
            <a:endParaRPr lang="en-TH" sz="3600" b="1" dirty="0"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24E6037-3D8E-DB68-0BD8-E8A6AE243E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h-TH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งานวิจัยนี้จะพัฒนาเป็นบทความวิชาการ เพื่อนำเสนอในรูปแบบ </a:t>
            </a:r>
            <a:r>
              <a:rPr lang="en-US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Proceedings </a:t>
            </a:r>
            <a:r>
              <a:rPr lang="th-TH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ในการประชุมวิชาการ พะเยาวิจัยครั้งที่ </a:t>
            </a:r>
            <a:r>
              <a:rPr lang="en-US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……</a:t>
            </a:r>
          </a:p>
          <a:p>
            <a:r>
              <a:rPr lang="th-TH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 </a:t>
            </a:r>
            <a:r>
              <a:rPr lang="en-US" sz="2400" dirty="0">
                <a:solidFill>
                  <a:srgbClr val="FF0000"/>
                </a:solidFill>
                <a:latin typeface="TH SarabunPSK" panose="020B0500040200020003" pitchFamily="34" charset="-34"/>
                <a:cs typeface="TH SarabunPSK" panose="020B0500040200020003" pitchFamily="34" charset="-34"/>
              </a:rPr>
              <a:t>……………………………………….</a:t>
            </a:r>
            <a:endParaRPr lang="en-TH" sz="2400" dirty="0">
              <a:solidFill>
                <a:srgbClr val="FF0000"/>
              </a:solidFill>
              <a:latin typeface="TH SarabunPSK" panose="020B0500040200020003" pitchFamily="34" charset="-34"/>
              <a:cs typeface="TH SarabunPSK" panose="020B0500040200020003" pitchFamily="34" charset="-34"/>
            </a:endParaRPr>
          </a:p>
        </p:txBody>
      </p:sp>
    </p:spTree>
    <p:extLst>
      <p:ext uri="{BB962C8B-B14F-4D97-AF65-F5344CB8AC3E}">
        <p14:creationId xmlns:p14="http://schemas.microsoft.com/office/powerpoint/2010/main" val="27895289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217</Words>
  <Application>Microsoft Office PowerPoint</Application>
  <PresentationFormat>Widescreen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TH SarabunPSK</vt:lpstr>
      <vt:lpstr>Office Theme</vt:lpstr>
      <vt:lpstr>  -ตัวอย่าง- ชื่อโครงการ โครงการพัฒนา Application แจ้งเตือนการรายงานการพัฒนาทักษะประจำปี บุคลากรมหาวิทยาลัยพะเยา</vt:lpstr>
      <vt:lpstr>วัตถุประสงค์ของโครงการ</vt:lpstr>
      <vt:lpstr>ผลการวิจัยโดยสรุป</vt:lpstr>
      <vt:lpstr>การใช้ประโยชน์ผลการวิจัยที่เกิดขึ้นแล้ว</vt:lpstr>
      <vt:lpstr>แนวทางการใช้ประโยชน์ผลการวิจัยที่เกิดขึ้นต่อไป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ชื่อโครงการ ..................................</dc:title>
  <dc:creator>Samur Thanoi</dc:creator>
  <cp:lastModifiedBy>phrawta sriwichai</cp:lastModifiedBy>
  <cp:revision>10</cp:revision>
  <dcterms:created xsi:type="dcterms:W3CDTF">2023-09-07T07:42:14Z</dcterms:created>
  <dcterms:modified xsi:type="dcterms:W3CDTF">2025-08-20T08:47:19Z</dcterms:modified>
</cp:coreProperties>
</file>