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71" d="100"/>
          <a:sy n="71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F98A-09B4-29F9-5CDF-3F873078D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CF5B6F-7323-9DA7-5ED9-CBE222E96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B7FA3-5025-4F01-15EE-7FDA42FF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20D08-3B1C-66B7-0ACD-A237A955D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1D072-FE9D-9EF8-EF05-13C9AB15F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7646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8D0A4-8BAE-56C7-61AB-2C2F302B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5635-A8A3-8597-38A3-4D2E0C38A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F6930-B868-6F4D-8EC8-A34688D9C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807AA-DA9D-F654-63D8-4BE8D889B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9A5BC-A1BF-9C71-9FE9-77E30DB6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62680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B775-53C4-81A5-57ED-9B520D2818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B613C-6AC4-F352-31B8-9C110E5BA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A3132-EAB5-B584-8309-E7E3C425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82F25-B4A8-54E9-22AF-98AAA1A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86B59-64EE-00F5-94F6-C775FC905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5252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25D5-FBE1-7FAA-2D89-11D4E792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3049F-12DD-67F2-B885-37135ECD4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074BC-08A7-6413-AA76-5B94DE11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17BDC-B9ED-AD6C-65DC-4BCF43C00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5BF9-394D-92D4-C95C-C2AAE420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15758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AECF-6105-1F88-F4B4-1907B6AD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3556-07DD-452D-02A4-A4970D450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66645-8050-2B07-EC15-8E5D26CA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A93D1-1DB3-971D-79C1-8810B39A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12C5C-0A9F-6693-4E74-297F0050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3795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23DD-AED7-D9B9-1C41-AC38B35C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7E8EC-568D-9CAC-9120-85C99DC1E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2652-DABF-238C-DDD5-F11D3F874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6840F-70F7-2FD2-6C64-D1F6D329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886B0-D608-D5A1-14B0-C9EFE097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E694E-232C-FF71-C39A-3E0DA290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3012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052E4-3127-F011-64E5-6D07E42C9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28330-E03B-1B30-0E30-678EBF9B6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997763-873B-1F9F-BE77-9B52413C8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D6B38-DB75-1BE9-9670-8C28312C1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C79B7-9F1B-EB47-C5D8-55F908898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87A01C-260D-9812-1ED8-AC73C6119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D6EA6-04C1-9EA2-5BA6-6A2E3C595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BBA8FE-F2D6-34FD-9BAF-154DEA7A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917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0879-F2E8-760C-2AF4-59999D34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CF5187-3EFF-8D57-1195-5B681A78C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723F16-3AF4-DF43-5A99-E7B0ECCB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BC888-6D87-878E-5A11-088AE0EDC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1487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53A62-6F01-92E9-6430-8BCCAC49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61EB7-DD5B-5C37-5AE0-3012A6DD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4386-F4E0-D3C8-4209-866682B9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76740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2F9A4-7B1D-850C-A9E6-95284061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B758E-D638-74BB-E9A3-04D69F1D0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AAD8A-BB4C-37D9-B728-06E84E399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AF44F-3F8C-2CD0-568E-C7C9B527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FD35C-35CD-F6AF-7CE8-5E3AE4D7E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AA2CF-A459-8FAA-709A-E55A65805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2952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FD8A-0A8D-F2A3-FD20-8AFCE8C0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67658-6834-D20F-C419-3A07E1D07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8152A-1FEA-0E82-4C6C-123FD63A8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32AE4-1753-F6F7-BC7C-970DDC3F8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F2F9F-2B12-674C-038D-B0174270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9B160-E5D1-9715-1B16-F02846D0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9871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E2C4D4-09FA-FF12-9663-5C3448A0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434FD-AC57-210A-8E43-49DFC5913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9CCB2-7C47-4379-F236-015B856F7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68463-0F21-CE89-4C8C-405176802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E440A-2015-1C59-BE26-5780B559B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28951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7E91-157F-A2C0-1220-D1BC3D925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781431"/>
            <a:ext cx="12191999" cy="156399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ปัจจัยที่มีผลต่อการตัดสินใจเข้าเป็นสมาชิกกองทุนสำรองเลี้ยงชีพ มหาวิทยาลัยพะเยา</a:t>
            </a:r>
            <a:endParaRPr lang="en-TH" sz="36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60731-1646-85E9-645B-AA86C8EFC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4903" y="3000907"/>
            <a:ext cx="6592389" cy="2293665"/>
          </a:xfrm>
        </p:spPr>
        <p:txBody>
          <a:bodyPr>
            <a:noAutofit/>
          </a:bodyPr>
          <a:lstStyle/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นายรวย อดมื้อกินมื้อ</a:t>
            </a: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ผู้วิจัยร่วม (ถ้ามี)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นางสาวสุข สมใจ</a:t>
            </a:r>
            <a:endParaRPr lang="en-US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ที่ปรึกษาโครงการ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อาจารย์จน สาย</a:t>
            </a:r>
            <a:r>
              <a:rPr lang="th-TH" sz="3200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เปย์</a:t>
            </a:r>
            <a:endParaRPr lang="th-TH" sz="32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งบประมาณที่ได้รับการสนับสนุนฯ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7,000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  <a:endParaRPr lang="en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509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23ED-06F4-91F1-64F6-B93AADA1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920" y="827471"/>
            <a:ext cx="3371240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วัตถุประสงค์ของโครงการ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559E9-C50F-8A76-BE16-3D4F684905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788246"/>
              </p:ext>
            </p:extLst>
          </p:nvPr>
        </p:nvGraphicFramePr>
        <p:xfrm>
          <a:off x="721360" y="2153034"/>
          <a:ext cx="11318240" cy="292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64640">
                  <a:extLst>
                    <a:ext uri="{9D8B030D-6E8A-4147-A177-3AD203B41FA5}">
                      <a16:colId xmlns:a16="http://schemas.microsoft.com/office/drawing/2014/main" val="4041342661"/>
                    </a:ext>
                  </a:extLst>
                </a:gridCol>
                <a:gridCol w="5353600">
                  <a:extLst>
                    <a:ext uri="{9D8B030D-6E8A-4147-A177-3AD203B41FA5}">
                      <a16:colId xmlns:a16="http://schemas.microsoft.com/office/drawing/2014/main" val="2808224861"/>
                    </a:ext>
                  </a:extLst>
                </a:gridCol>
              </a:tblGrid>
              <a:tr h="381138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วัตถุประสงค์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ผลการดำเนินงานตามวัตถุประสงค์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โดยย่อ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15372"/>
                  </a:ext>
                </a:extLst>
              </a:tr>
              <a:tr h="990960">
                <a:tc>
                  <a:txBody>
                    <a:bodyPr/>
                    <a:lstStyle/>
                    <a:p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เพื่อค้นหาปัจจัยที่มีผลต่อการตัดสินใจเข้าเป็นสมาชิกกองทุนสำรองเลี้ยงชีพ 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พะเยา ของบุคลากรสังกัดสำนักงานอธิการบดี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ค้นพบว่ามี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ปัจจัยในการที่มีผลต่อการตัดสินใจเข้าเป็นสมาชิกกองทุนสำรองเลี้ยงชีพ 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พะเยา ของบุคลากรสังกัดสำนักงานอธิการบดี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03969"/>
                  </a:ext>
                </a:extLst>
              </a:tr>
              <a:tr h="686049">
                <a:tc>
                  <a:txBody>
                    <a:bodyPr/>
                    <a:lstStyle/>
                    <a:p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เพื่อจัดทำข้อเสนอแนะเชิงนโยบายต่อผู้บริหารกองทุน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ได้จัดทำข้อเสนอแนะเชิงนโยบายต่อผู้บริหารกองทุน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เป็นที่เรียบร้อยแล้ว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81322"/>
                  </a:ext>
                </a:extLst>
              </a:tr>
              <a:tr h="381138">
                <a:tc>
                  <a:txBody>
                    <a:bodyPr/>
                    <a:lstStyle/>
                    <a:p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3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775063"/>
            <a:ext cx="2784566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ผลการวิจัยโดยสรุป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59" y="2028394"/>
            <a:ext cx="11109597" cy="4351338"/>
          </a:xfrm>
        </p:spPr>
        <p:txBody>
          <a:bodyPr/>
          <a:lstStyle/>
          <a:p>
            <a:pPr marL="0" indent="0">
              <a:buNone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งานวิจัยนี้ได้สำรวจข้อมูลจาก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บุคลากรมหาวิทยาลัยพะเยา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200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คน ด้วยวิธิการ 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เก็บแบบสอบถามและสัมภาษณ์กลุ่ม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ได้ผลวิจัยดังต่อไปนี้ 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354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994" y="775063"/>
            <a:ext cx="5954485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การใช้ประโยชน์จากผลการวิจัยที่เกิดขึ้นแล้ว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923891"/>
            <a:ext cx="10298612" cy="4351338"/>
          </a:xfrm>
        </p:spPr>
        <p:txBody>
          <a:bodyPr/>
          <a:lstStyle/>
          <a:p>
            <a:pPr marL="0" indent="0">
              <a:buNone/>
            </a:pP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งานวิจัยนี้ได้นำเสนอเป็นข้อเสนอแนะเชิงนโยบาย เสนอต่อ 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……………………………………….</a:t>
            </a:r>
            <a:endParaRPr lang="en-TH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475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537" y="644435"/>
            <a:ext cx="10515600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แนวทางการใช้ประโยชน์จากผลการวิจัยที่จะเกิดขึ้นในอนาคต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480" y="1790791"/>
            <a:ext cx="11115040" cy="4351338"/>
          </a:xfrm>
        </p:spPr>
        <p:txBody>
          <a:bodyPr/>
          <a:lstStyle/>
          <a:p>
            <a:pPr marL="0" indent="0">
              <a:buNone/>
            </a:pP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งานวิจัยนี้จะพัฒนาเป็นบทความวิชาการ เพื่อนำเสนอในรูปแบบ 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Proceedings 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ในการประชุมวิชาการ พะเยาวิจัยครั้งที่ 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…………………………………………….</a:t>
            </a:r>
            <a:endParaRPr lang="en-TH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952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223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TH SarabunPSK</vt:lpstr>
      <vt:lpstr>Office Theme</vt:lpstr>
      <vt:lpstr>-ตัวอย่าง- ชื่อโครงการ ปัจจัยที่มีผลต่อการตัดสินใจเข้าเป็นสมาชิกกองทุนสำรองเลี้ยงชีพ มหาวิทยาลัยพะเยา</vt:lpstr>
      <vt:lpstr>วัตถุประสงค์ของโครงการ</vt:lpstr>
      <vt:lpstr>ผลการวิจัยโดยสรุป</vt:lpstr>
      <vt:lpstr>การใช้ประโยชน์จากผลการวิจัยที่เกิดขึ้นแล้ว</vt:lpstr>
      <vt:lpstr>แนวทางการใช้ประโยชน์จากผลการวิจัยที่จะเกิดขึ้นในอนาคต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ชื่อโครงการ ..................................</dc:title>
  <dc:creator>Samur Thanoi</dc:creator>
  <cp:lastModifiedBy>phrawta sriwichai</cp:lastModifiedBy>
  <cp:revision>14</cp:revision>
  <dcterms:created xsi:type="dcterms:W3CDTF">2023-09-07T07:42:14Z</dcterms:created>
  <dcterms:modified xsi:type="dcterms:W3CDTF">2025-08-20T08:46:45Z</dcterms:modified>
</cp:coreProperties>
</file>