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T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1"/>
  </p:normalViewPr>
  <p:slideViewPr>
    <p:cSldViewPr snapToGrid="0">
      <p:cViewPr varScale="1">
        <p:scale>
          <a:sx n="79" d="100"/>
          <a:sy n="79" d="100"/>
        </p:scale>
        <p:origin x="101" y="3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4F98A-09B4-29F9-5CDF-3F873078D2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CF5B6F-7323-9DA7-5ED9-CBE222E96A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B7FA3-5025-4F01-15EE-7FDA42FF2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A20D08-3B1C-66B7-0ACD-A237A955D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1D072-FE9D-9EF8-EF05-13C9AB15F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076460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025D5-FBE1-7FAA-2D89-11D4E7924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3049F-12DD-67F2-B885-37135ECD4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074BC-08A7-6413-AA76-5B94DE11E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17BDC-B9ED-AD6C-65DC-4BCF43C00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8C5BF9-394D-92D4-C95C-C2AAE4200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157587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3AECF-6105-1F88-F4B4-1907B6ADF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B3556-07DD-452D-02A4-A4970D450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66645-8050-2B07-EC15-8E5D26CAD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A93D1-1DB3-971D-79C1-8810B39AE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12C5C-0A9F-6693-4E74-297F00506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237959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F23DD-AED7-D9B9-1C41-AC38B35CA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7E8EC-568D-9CAC-9120-85C99DC1E4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A32652-DABF-238C-DDD5-F11D3F8748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A6840F-70F7-2FD2-6C64-D1F6D3295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1886B0-D608-D5A1-14B0-C9EFE0972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0E694E-232C-FF71-C39A-3E0DA2906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630122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052E4-3127-F011-64E5-6D07E42C9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828330-E03B-1B30-0E30-678EBF9B6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997763-873B-1F9F-BE77-9B52413C8F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1D6B38-DB75-1BE9-9670-8C28312C1A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FC79B7-9F1B-EB47-C5D8-55F9088982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87A01C-260D-9812-1ED8-AC73C6119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FD6EA6-04C1-9EA2-5BA6-6A2E3C595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BBA8FE-F2D6-34FD-9BAF-154DEA7AD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69178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80879-F2E8-760C-2AF4-59999D345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CF5187-3EFF-8D57-1195-5B681A78C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723F16-3AF4-DF43-5A99-E7B0ECCBA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8BC888-6D87-878E-5A11-088AE0EDC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814873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A53A62-6F01-92E9-6430-8BCCAC49A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561EB7-DD5B-5C37-5AE0-3012A6DD6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A54386-F4E0-D3C8-4209-866682B94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767409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2F9A4-7B1D-850C-A9E6-952840610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B758E-D638-74BB-E9A3-04D69F1D0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AAD8A-BB4C-37D9-B728-06E84E399B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2AF44F-3F8C-2CD0-568E-C7C9B5270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AFD35C-35CD-F6AF-7CE8-5E3AE4D7E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6AA2CF-A459-8FAA-709A-E55A65805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729523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0FD8A-0A8D-F2A3-FD20-8AFCE8C07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E67658-6834-D20F-C419-3A07E1D071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48152A-1FEA-0E82-4C6C-123FD63A8D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D32AE4-1753-F6F7-BC7C-970DDC3F8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DF2F9F-2B12-674C-038D-B01742707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09B160-E5D1-9715-1B16-F02846D08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987171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8D0A4-8BAE-56C7-61AB-2C2F302B1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E05635-A8A3-8597-38A3-4D2E0C38AA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F6930-B868-6F4D-8EC8-A34688D9C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807AA-DA9D-F654-63D8-4BE8D889B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9A5BC-A1BF-9C71-9FE9-77E30DB6A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626806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2CB775-53C4-81A5-57ED-9B520D2818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8B613C-6AC4-F352-31B8-9C110E5BA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A3132-EAB5-B584-8309-E7E3C425D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082F25-B4A8-54E9-22AF-98AAA1A93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86B59-64EE-00F5-94F6-C775FC905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052526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E2C4D4-09FA-FF12-9663-5C3448A09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9434FD-AC57-210A-8E43-49DFC5913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9CCB2-7C47-4379-F236-015B856F76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168463-0F21-CE89-4C8C-4051768027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E440A-2015-1C59-BE26-5780B559B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4289519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T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77E91-157F-A2C0-1220-D1BC3D925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3257" y="607219"/>
            <a:ext cx="10145486" cy="2387600"/>
          </a:xfrm>
        </p:spPr>
        <p:txBody>
          <a:bodyPr>
            <a:noAutofit/>
          </a:bodyPr>
          <a:lstStyle/>
          <a:p>
            <a:b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b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36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36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</a:t>
            </a:r>
            <a:r>
              <a:rPr lang="en-US" sz="36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b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ชื่อโครงการ</a:t>
            </a:r>
            <a:b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6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โครงการพัฒนา </a:t>
            </a:r>
            <a:r>
              <a:rPr lang="en-US" sz="36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Application </a:t>
            </a:r>
            <a:r>
              <a:rPr lang="th-TH" sz="36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แจ้งเตือนการรายงานการพัฒนาทักษะประจำปี บุคลากรมหาวิทยาลัยพะเยา</a:t>
            </a:r>
            <a:endParaRPr lang="en-TH" sz="36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560731-1646-85E9-645B-AA86C8EFC9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96046" y="3429000"/>
            <a:ext cx="5582194" cy="1655762"/>
          </a:xfrm>
        </p:spPr>
        <p:txBody>
          <a:bodyPr>
            <a:noAutofit/>
          </a:bodyPr>
          <a:lstStyle/>
          <a:p>
            <a:pPr algn="l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หัวหน้าโครงการ </a:t>
            </a:r>
            <a:r>
              <a:rPr 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นาย</a:t>
            </a:r>
            <a:r>
              <a:rPr lang="th-TH" sz="3200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ชวญ</a:t>
            </a:r>
            <a:r>
              <a:rPr 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ม่วนตอนเมา</a:t>
            </a:r>
          </a:p>
          <a:p>
            <a:pPr algn="l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ผู้ร่วมโครงการ (ถ้ามี) </a:t>
            </a:r>
            <a:r>
              <a:rPr 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นางสาวสุข สมใจ</a:t>
            </a:r>
            <a:endParaRPr lang="en-US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l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ที่ปรึกษาโครงการ </a:t>
            </a:r>
            <a:r>
              <a:rPr 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อาจารย์มาว ม่วนตอนชวน</a:t>
            </a:r>
            <a:endParaRPr lang="en-US" sz="32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l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งบประมาณที่ได้รับการสนับสนุนฯ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en-US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2,000 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บาท</a:t>
            </a:r>
            <a:endParaRPr lang="en-TH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05096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423ED-06F4-91F1-64F6-B93AADA1E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70" y="717232"/>
            <a:ext cx="10515600" cy="1325563"/>
          </a:xfrm>
        </p:spPr>
        <p:txBody>
          <a:bodyPr>
            <a:normAutofit/>
          </a:bodyPr>
          <a:lstStyle/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วัตถุประสงค์ของโครงการ</a:t>
            </a:r>
            <a:endParaRPr lang="en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7D559E9-C50F-8A76-BE16-3D4F684905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121863"/>
              </p:ext>
            </p:extLst>
          </p:nvPr>
        </p:nvGraphicFramePr>
        <p:xfrm>
          <a:off x="948211" y="1944029"/>
          <a:ext cx="10295577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25704">
                  <a:extLst>
                    <a:ext uri="{9D8B030D-6E8A-4147-A177-3AD203B41FA5}">
                      <a16:colId xmlns:a16="http://schemas.microsoft.com/office/drawing/2014/main" val="4041342661"/>
                    </a:ext>
                  </a:extLst>
                </a:gridCol>
                <a:gridCol w="4869873">
                  <a:extLst>
                    <a:ext uri="{9D8B030D-6E8A-4147-A177-3AD203B41FA5}">
                      <a16:colId xmlns:a16="http://schemas.microsoft.com/office/drawing/2014/main" val="2808224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วัตถุประสงค์</a:t>
                      </a:r>
                      <a:endParaRPr lang="en-TH" sz="2400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ผลการดำเนินงานตามวัตถุประสงค์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โดยย่อ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TH" sz="2400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815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 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เพื่อพัฒนา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Application 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แจ้งเตือนการรายงานการพัฒนาทักษะประจำปี บุคลากร </a:t>
                      </a:r>
                      <a:r>
                        <a:rPr lang="th-TH" sz="2400" dirty="0" err="1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พะเยา</a:t>
                      </a:r>
                      <a:endParaRPr lang="en-TH" sz="2400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ได้ </a:t>
                      </a:r>
                      <a:r>
                        <a:rPr lang="en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Application “UP training report”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03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เพื่อทดสอบการใช้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Application 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แจ้งเตือนการรายงานการพัฒนาทักษะประจำปี บุคลากร </a:t>
                      </a:r>
                      <a:r>
                        <a:rPr lang="th-TH" sz="2400" dirty="0" err="1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พะเยา</a:t>
                      </a:r>
                      <a:endParaRPr lang="en-TH" sz="2400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ทดสอบการใช้กับบุคลากร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 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คน มีระดับความพึงพอใจ ในการใช้ </a:t>
                      </a:r>
                      <a:r>
                        <a:rPr lang="en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Application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เท่ากับ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4.57 (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ดีมาก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TH" sz="2400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381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TH" sz="2400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TH" sz="2400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73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75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FBD6D-00BF-C964-A943-E80D6764F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82" y="669163"/>
            <a:ext cx="2889069" cy="1325563"/>
          </a:xfrm>
        </p:spPr>
        <p:txBody>
          <a:bodyPr>
            <a:normAutofit/>
          </a:bodyPr>
          <a:lstStyle/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ผลการวิจัยโดยสรุป</a:t>
            </a:r>
            <a:endParaRPr lang="en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E6037-3D8E-DB68-0BD8-E8A6AE243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782" y="1767047"/>
            <a:ext cx="10515600" cy="4265035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Application “UP training report”</a:t>
            </a:r>
          </a:p>
          <a:p>
            <a:pPr lvl="1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วิธีการใช้</a:t>
            </a:r>
          </a:p>
          <a:p>
            <a:pPr lvl="2"/>
            <a:r>
              <a:rPr lang="en-US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</a:t>
            </a:r>
            <a:endParaRPr lang="th-TH" sz="24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1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ข้อมูลที่ได้</a:t>
            </a:r>
            <a:endParaRPr lang="en-US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2"/>
            <a:r>
              <a:rPr lang="en-US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</a:t>
            </a:r>
            <a:endParaRPr lang="th-TH" sz="24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1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ผลการทดสอบการใช้ </a:t>
            </a:r>
            <a:r>
              <a:rPr lang="en-US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application</a:t>
            </a:r>
          </a:p>
          <a:p>
            <a:pPr lvl="2"/>
            <a:r>
              <a:rPr lang="en-US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</a:t>
            </a:r>
            <a:endParaRPr lang="en-TH" sz="24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83545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FBD6D-00BF-C964-A943-E80D6764F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5484223" cy="1325563"/>
          </a:xfrm>
        </p:spPr>
        <p:txBody>
          <a:bodyPr>
            <a:normAutofit/>
          </a:bodyPr>
          <a:lstStyle/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การใช้ประโยชน์ที่เกิดขึ้นแล้ว</a:t>
            </a:r>
            <a:endParaRPr lang="en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E6037-3D8E-DB68-0BD8-E8A6AE243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Application “UP training report”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ได้ทดสอบการใช้งานในหน่วยงานดังต่อไปนี้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lvl="1" indent="0">
              <a:buNone/>
            </a:pP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2.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3. </a:t>
            </a:r>
            <a:endParaRPr lang="th-TH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1"/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54754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FBD6D-00BF-C964-A943-E80D6764F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8303"/>
            <a:ext cx="10515600" cy="1325563"/>
          </a:xfrm>
        </p:spPr>
        <p:txBody>
          <a:bodyPr>
            <a:normAutofit/>
          </a:bodyPr>
          <a:lstStyle/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แนวทางการใช้ประโยชน์ที่เกิดขึ้นต่อไป</a:t>
            </a:r>
            <a:endParaRPr lang="en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E6037-3D8E-DB68-0BD8-E8A6AE243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งานวิจัยนี้จะพัฒนาเป็นบทความวิชาการ เพื่อนำเสนอในรูปแบบ </a:t>
            </a:r>
            <a:r>
              <a:rPr lang="en-US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Proceedings </a:t>
            </a:r>
            <a:r>
              <a:rPr lang="th-TH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ในการประชุมวิชาการ พะเยาวิจัยครั้งที่ </a:t>
            </a:r>
            <a:r>
              <a:rPr lang="en-US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</a:t>
            </a:r>
          </a:p>
          <a:p>
            <a:r>
              <a:rPr lang="th-TH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……………………………………….</a:t>
            </a:r>
            <a:endParaRPr lang="en-TH" sz="24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89528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216</Words>
  <Application>Microsoft Office PowerPoint</Application>
  <PresentationFormat>Widescreen</PresentationFormat>
  <Paragraphs>28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TH SarabunPSK</vt:lpstr>
      <vt:lpstr>Office Theme</vt:lpstr>
      <vt:lpstr>  -ตัวอย่าง- ชื่อโครงการ โครงการพัฒนา Application แจ้งเตือนการรายงานการพัฒนาทักษะประจำปี บุคลากรมหาวิทยาลัยพะเยา</vt:lpstr>
      <vt:lpstr>วัตถุประสงค์ของโครงการ</vt:lpstr>
      <vt:lpstr>ผลการวิจัยโดยสรุป</vt:lpstr>
      <vt:lpstr>การใช้ประโยชน์ที่เกิดขึ้นแล้ว</vt:lpstr>
      <vt:lpstr>แนวทางการใช้ประโยชน์ที่เกิดขึ้นต่อไป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ชื่อโครงการ ..................................</dc:title>
  <dc:creator>Samur Thanoi</dc:creator>
  <cp:lastModifiedBy>phrawta sriwichai</cp:lastModifiedBy>
  <cp:revision>12</cp:revision>
  <dcterms:created xsi:type="dcterms:W3CDTF">2023-09-07T07:42:14Z</dcterms:created>
  <dcterms:modified xsi:type="dcterms:W3CDTF">2026-07-24T06:58:50Z</dcterms:modified>
</cp:coreProperties>
</file>