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94660"/>
  </p:normalViewPr>
  <p:slideViewPr>
    <p:cSldViewPr snapToGrid="0">
      <p:cViewPr varScale="1">
        <p:scale>
          <a:sx n="14" d="100"/>
          <a:sy n="14" d="100"/>
        </p:scale>
        <p:origin x="1920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76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3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>
                    <a:tint val="82000"/>
                  </a:schemeClr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82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59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17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96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4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0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75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10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428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78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8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58B31-B5D4-BEEF-3542-B1A0DB5746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ECA71-251A-B059-9D99-03C131240D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320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phrawta sriwichai</dc:creator>
  <cp:lastModifiedBy>phrawta sriwichai</cp:lastModifiedBy>
  <cp:revision>6</cp:revision>
  <dcterms:created xsi:type="dcterms:W3CDTF">2025-08-22T08:17:50Z</dcterms:created>
  <dcterms:modified xsi:type="dcterms:W3CDTF">2026-07-24T06:56:24Z</dcterms:modified>
</cp:coreProperties>
</file>